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87" r:id="rId2"/>
    <p:sldId id="28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7" r:id="rId23"/>
    <p:sldId id="278" r:id="rId24"/>
    <p:sldId id="279" r:id="rId25"/>
    <p:sldId id="274" r:id="rId26"/>
    <p:sldId id="275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592" autoAdjust="0"/>
  </p:normalViewPr>
  <p:slideViewPr>
    <p:cSldViewPr snapToGrid="0">
      <p:cViewPr varScale="1">
        <p:scale>
          <a:sx n="63" d="100"/>
          <a:sy n="63" d="100"/>
        </p:scale>
        <p:origin x="9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9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4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35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9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88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73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4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70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8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74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1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7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8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6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66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Management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477328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 and Accounts: N. L.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with CPM, PERT, and Precedence Diagramming, 3rd Edition, by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J., Phillips, C., and Davis, 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Management: Daniel W.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Halpin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Construction Project Management Handbook : Federal Transit Administration.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management**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60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367" t="37812" r="30274" b="17938"/>
          <a:stretch/>
        </p:blipFill>
        <p:spPr>
          <a:xfrm>
            <a:off x="1128713" y="114299"/>
            <a:ext cx="10572748" cy="67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91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752" t="25813" r="45039" b="19625"/>
          <a:stretch/>
        </p:blipFill>
        <p:spPr>
          <a:xfrm>
            <a:off x="2473376" y="0"/>
            <a:ext cx="7045378" cy="678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8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485" t="20374" r="35664" b="9126"/>
          <a:stretch/>
        </p:blipFill>
        <p:spPr>
          <a:xfrm>
            <a:off x="2616955" y="0"/>
            <a:ext cx="6706927" cy="686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1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411" t="28713" r="41693" b="36782"/>
          <a:stretch/>
        </p:blipFill>
        <p:spPr>
          <a:xfrm>
            <a:off x="854439" y="0"/>
            <a:ext cx="10573062" cy="693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098" t="23098" r="26230" b="11299"/>
          <a:stretch/>
        </p:blipFill>
        <p:spPr>
          <a:xfrm>
            <a:off x="2128603" y="1"/>
            <a:ext cx="8244591" cy="680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1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258" t="25812" r="26875" b="40625"/>
          <a:stretch/>
        </p:blipFill>
        <p:spPr>
          <a:xfrm>
            <a:off x="642937" y="300037"/>
            <a:ext cx="11083666" cy="584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52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492" t="23375" r="31797" b="27312"/>
          <a:stretch/>
        </p:blipFill>
        <p:spPr>
          <a:xfrm>
            <a:off x="1214438" y="200024"/>
            <a:ext cx="9244012" cy="651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602" t="24312" r="33906" b="30687"/>
          <a:stretch/>
        </p:blipFill>
        <p:spPr>
          <a:xfrm>
            <a:off x="1514475" y="171450"/>
            <a:ext cx="9215438" cy="656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71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493" t="18500" r="22891" b="36312"/>
          <a:stretch/>
        </p:blipFill>
        <p:spPr>
          <a:xfrm>
            <a:off x="671513" y="300036"/>
            <a:ext cx="10807157" cy="61293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0" y="2771775"/>
            <a:ext cx="7210425" cy="307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40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375" t="25250" r="26407" b="12500"/>
          <a:stretch/>
        </p:blipFill>
        <p:spPr>
          <a:xfrm>
            <a:off x="1328736" y="185736"/>
            <a:ext cx="9072563" cy="651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5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890" y="1039059"/>
            <a:ext cx="7848600" cy="415498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8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Lecture-3-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4059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906" t="24312" r="26172" b="20937"/>
          <a:stretch/>
        </p:blipFill>
        <p:spPr>
          <a:xfrm>
            <a:off x="1271588" y="100016"/>
            <a:ext cx="9686925" cy="663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01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430" t="26750" r="27344" b="27875"/>
          <a:stretch/>
        </p:blipFill>
        <p:spPr>
          <a:xfrm>
            <a:off x="1014413" y="171450"/>
            <a:ext cx="10373664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87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844" t="30875" r="24532" b="34062"/>
          <a:stretch/>
        </p:blipFill>
        <p:spPr>
          <a:xfrm>
            <a:off x="657224" y="142874"/>
            <a:ext cx="10793093" cy="671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04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141" t="24500" r="26055" b="20188"/>
          <a:stretch/>
        </p:blipFill>
        <p:spPr>
          <a:xfrm>
            <a:off x="942974" y="0"/>
            <a:ext cx="101869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3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664" t="25625" r="26758" b="26000"/>
          <a:stretch/>
        </p:blipFill>
        <p:spPr>
          <a:xfrm>
            <a:off x="871537" y="-1"/>
            <a:ext cx="10387342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98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258" t="21500" r="25117" b="31062"/>
          <a:stretch/>
        </p:blipFill>
        <p:spPr>
          <a:xfrm>
            <a:off x="500063" y="142875"/>
            <a:ext cx="11270972" cy="660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4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2735" t="28063" r="27696" b="15125"/>
          <a:stretch/>
        </p:blipFill>
        <p:spPr>
          <a:xfrm>
            <a:off x="1443042" y="14288"/>
            <a:ext cx="9529764" cy="682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09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078" t="27500" r="26875" b="25624"/>
          <a:stretch/>
        </p:blipFill>
        <p:spPr>
          <a:xfrm>
            <a:off x="957259" y="157166"/>
            <a:ext cx="10450449" cy="637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2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547" t="23750" r="25937" b="39313"/>
          <a:stretch/>
        </p:blipFill>
        <p:spPr>
          <a:xfrm>
            <a:off x="542924" y="185737"/>
            <a:ext cx="11109436" cy="610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97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141" t="24500" r="26172" b="18875"/>
          <a:stretch/>
        </p:blipFill>
        <p:spPr>
          <a:xfrm>
            <a:off x="1143000" y="142875"/>
            <a:ext cx="9329738" cy="664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554" t="19062" r="26641" b="13249"/>
          <a:stretch/>
        </p:blipFill>
        <p:spPr>
          <a:xfrm>
            <a:off x="1777221" y="100012"/>
            <a:ext cx="9129712" cy="671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086" t="19625" r="27578" b="8750"/>
          <a:stretch/>
        </p:blipFill>
        <p:spPr>
          <a:xfrm>
            <a:off x="1585912" y="0"/>
            <a:ext cx="8415337" cy="667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53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195" t="22625" r="27930" b="21125"/>
          <a:stretch/>
        </p:blipFill>
        <p:spPr>
          <a:xfrm>
            <a:off x="1671640" y="0"/>
            <a:ext cx="9129713" cy="684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80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2851" t="18313" r="25938" b="8000"/>
          <a:stretch/>
        </p:blipFill>
        <p:spPr>
          <a:xfrm>
            <a:off x="1685924" y="-1"/>
            <a:ext cx="8629651" cy="678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59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06"/>
          <a:stretch/>
        </p:blipFill>
        <p:spPr bwMode="auto">
          <a:xfrm>
            <a:off x="460375" y="290830"/>
            <a:ext cx="11069638" cy="616712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7799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141" t="34250" r="25938" b="25625"/>
          <a:stretch/>
        </p:blipFill>
        <p:spPr>
          <a:xfrm>
            <a:off x="800099" y="0"/>
            <a:ext cx="1120594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90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843" t="19813" r="26055" b="8562"/>
          <a:stretch/>
        </p:blipFill>
        <p:spPr>
          <a:xfrm>
            <a:off x="1471612" y="0"/>
            <a:ext cx="8872538" cy="694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6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664" t="44000" r="27578" b="21875"/>
          <a:stretch/>
        </p:blipFill>
        <p:spPr>
          <a:xfrm>
            <a:off x="171450" y="485775"/>
            <a:ext cx="11714652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70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672" t="20937" r="26875" b="8937"/>
          <a:stretch/>
        </p:blipFill>
        <p:spPr>
          <a:xfrm>
            <a:off x="2457450" y="0"/>
            <a:ext cx="7715250" cy="683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45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727" t="34625" r="26641" b="29563"/>
          <a:stretch/>
        </p:blipFill>
        <p:spPr>
          <a:xfrm>
            <a:off x="400051" y="257174"/>
            <a:ext cx="11392966" cy="5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23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430" t="23189" r="22891" b="16437"/>
          <a:stretch/>
        </p:blipFill>
        <p:spPr>
          <a:xfrm>
            <a:off x="1571626" y="157163"/>
            <a:ext cx="9201149" cy="67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2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90</TotalTime>
  <Words>82</Words>
  <Application>Microsoft Office PowerPoint</Application>
  <PresentationFormat>Widescreen</PresentationFormat>
  <Paragraphs>14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Aharoni</vt:lpstr>
      <vt:lpstr>Arial</vt:lpstr>
      <vt:lpstr>Corbel</vt:lpstr>
      <vt:lpstr>Garamond</vt:lpstr>
      <vt:lpstr>Times New Roman</vt:lpstr>
      <vt:lpstr>Depth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mom</cp:lastModifiedBy>
  <cp:revision>17</cp:revision>
  <dcterms:created xsi:type="dcterms:W3CDTF">2016-10-17T04:57:00Z</dcterms:created>
  <dcterms:modified xsi:type="dcterms:W3CDTF">2017-12-17T21:53:58Z</dcterms:modified>
</cp:coreProperties>
</file>